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4" r:id="rId4"/>
    <p:sldId id="275" r:id="rId5"/>
    <p:sldId id="276" r:id="rId6"/>
    <p:sldId id="258" r:id="rId7"/>
    <p:sldId id="259" r:id="rId8"/>
    <p:sldId id="260" r:id="rId9"/>
    <p:sldId id="261" r:id="rId10"/>
    <p:sldId id="262" r:id="rId11"/>
    <p:sldId id="268" r:id="rId12"/>
    <p:sldId id="269" r:id="rId13"/>
    <p:sldId id="270" r:id="rId14"/>
    <p:sldId id="263" r:id="rId15"/>
    <p:sldId id="265" r:id="rId16"/>
    <p:sldId id="264" r:id="rId17"/>
    <p:sldId id="266" r:id="rId18"/>
    <p:sldId id="267" r:id="rId19"/>
    <p:sldId id="272" r:id="rId20"/>
    <p:sldId id="277" r:id="rId21"/>
    <p:sldId id="273" r:id="rId22"/>
    <p:sldId id="278" r:id="rId23"/>
    <p:sldId id="280" r:id="rId24"/>
    <p:sldId id="301" r:id="rId25"/>
    <p:sldId id="281" r:id="rId26"/>
    <p:sldId id="297" r:id="rId27"/>
    <p:sldId id="282" r:id="rId28"/>
    <p:sldId id="283" r:id="rId29"/>
    <p:sldId id="289" r:id="rId30"/>
    <p:sldId id="298" r:id="rId31"/>
    <p:sldId id="286" r:id="rId32"/>
    <p:sldId id="288" r:id="rId33"/>
    <p:sldId id="287" r:id="rId34"/>
    <p:sldId id="285" r:id="rId35"/>
    <p:sldId id="290" r:id="rId36"/>
    <p:sldId id="284" r:id="rId37"/>
    <p:sldId id="291" r:id="rId38"/>
    <p:sldId id="296" r:id="rId39"/>
    <p:sldId id="292" r:id="rId40"/>
    <p:sldId id="299" r:id="rId41"/>
    <p:sldId id="293" r:id="rId42"/>
    <p:sldId id="294" r:id="rId43"/>
    <p:sldId id="300" r:id="rId44"/>
    <p:sldId id="295" r:id="rId45"/>
    <p:sldId id="279" r:id="rId46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91" autoAdjust="0"/>
  </p:normalViewPr>
  <p:slideViewPr>
    <p:cSldViewPr>
      <p:cViewPr varScale="1">
        <p:scale>
          <a:sx n="136" d="100"/>
          <a:sy n="136" d="100"/>
        </p:scale>
        <p:origin x="816" y="132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6497D-C644-48C1-9EED-F2E63DB21E2D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4C14-C2BD-40F9-82D2-DD496F1146EE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Jullie</a:t>
            </a:r>
            <a:r>
              <a:rPr lang="en-US" baseline="0" dirty="0"/>
              <a:t> </a:t>
            </a:r>
            <a:r>
              <a:rPr lang="en-US" baseline="0" dirty="0" err="1"/>
              <a:t>gaan</a:t>
            </a:r>
            <a:r>
              <a:rPr lang="en-US" baseline="0" dirty="0"/>
              <a:t> </a:t>
            </a:r>
            <a:r>
              <a:rPr lang="en-US" baseline="0" dirty="0" err="1"/>
              <a:t>vandaag</a:t>
            </a:r>
            <a:r>
              <a:rPr lang="en-US" baseline="0" dirty="0"/>
              <a:t> </a:t>
            </a:r>
            <a:r>
              <a:rPr lang="en-US" baseline="0" dirty="0" err="1"/>
              <a:t>iets</a:t>
            </a:r>
            <a:r>
              <a:rPr lang="en-US" baseline="0" dirty="0"/>
              <a:t> </a:t>
            </a:r>
            <a:r>
              <a:rPr lang="en-US" baseline="0" dirty="0" err="1"/>
              <a:t>maken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je </a:t>
            </a:r>
            <a:r>
              <a:rPr lang="en-US" baseline="0" dirty="0" err="1"/>
              <a:t>vorige</a:t>
            </a:r>
            <a:r>
              <a:rPr lang="en-US" baseline="0" dirty="0"/>
              <a:t>  </a:t>
            </a:r>
            <a:r>
              <a:rPr lang="en-US" baseline="0" dirty="0" err="1"/>
              <a:t>bij</a:t>
            </a:r>
            <a:r>
              <a:rPr lang="en-US" baseline="0" dirty="0"/>
              <a:t> de </a:t>
            </a:r>
            <a:r>
              <a:rPr lang="en-US" baseline="0" dirty="0" err="1"/>
              <a:t>natuurkunde</a:t>
            </a:r>
            <a:r>
              <a:rPr lang="en-US" baseline="0" dirty="0"/>
              <a:t> les </a:t>
            </a:r>
            <a:r>
              <a:rPr lang="en-US" baseline="0" dirty="0" err="1"/>
              <a:t>hebben</a:t>
            </a:r>
            <a:r>
              <a:rPr lang="en-US" baseline="0" dirty="0"/>
              <a:t> </a:t>
            </a:r>
            <a:r>
              <a:rPr lang="en-US" baseline="0" dirty="0" err="1"/>
              <a:t>gezien</a:t>
            </a:r>
            <a:r>
              <a:rPr lang="en-US" baseline="0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20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/>
              <a:t>Wie</a:t>
            </a:r>
            <a:r>
              <a:rPr lang="en-US" sz="2000" dirty="0"/>
              <a:t> </a:t>
            </a:r>
            <a:r>
              <a:rPr lang="en-US" sz="2000" dirty="0" err="1"/>
              <a:t>weet</a:t>
            </a:r>
            <a:r>
              <a:rPr lang="en-US" sz="2000" dirty="0"/>
              <a:t> </a:t>
            </a:r>
            <a:r>
              <a:rPr lang="en-US" sz="2000" dirty="0" err="1"/>
              <a:t>nog</a:t>
            </a:r>
            <a:r>
              <a:rPr lang="en-US" sz="2000" dirty="0"/>
              <a:t> </a:t>
            </a:r>
            <a:r>
              <a:rPr lang="en-US" sz="2000" dirty="0" err="1"/>
              <a:t>wat</a:t>
            </a:r>
            <a:r>
              <a:rPr lang="en-US" sz="2000" dirty="0"/>
              <a:t> </a:t>
            </a:r>
            <a:r>
              <a:rPr lang="en-US" sz="2000" dirty="0" err="1"/>
              <a:t>dit</a:t>
            </a:r>
            <a:r>
              <a:rPr lang="en-US" sz="2000" dirty="0"/>
              <a:t> is?</a:t>
            </a:r>
          </a:p>
          <a:p>
            <a:r>
              <a:rPr lang="en-US" sz="200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hoe </a:t>
            </a:r>
            <a:r>
              <a:rPr lang="en-US" sz="2000" baseline="0" dirty="0" err="1"/>
              <a:t>zo’n</a:t>
            </a:r>
            <a:r>
              <a:rPr lang="en-US" sz="2000" baseline="0" dirty="0"/>
              <a:t> ding </a:t>
            </a:r>
            <a:r>
              <a:rPr lang="en-US" sz="2000" baseline="0" dirty="0" err="1"/>
              <a:t>heet</a:t>
            </a:r>
            <a:r>
              <a:rPr lang="en-US" sz="2000" baseline="0" dirty="0"/>
              <a:t>? (Breadboard)</a:t>
            </a:r>
          </a:p>
          <a:p>
            <a:r>
              <a:rPr lang="en-US" sz="2000" baseline="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</a:t>
            </a:r>
            <a:r>
              <a:rPr lang="en-US" sz="2000" baseline="0" dirty="0" err="1"/>
              <a:t>wat</a:t>
            </a:r>
            <a:r>
              <a:rPr lang="en-US" sz="2000" baseline="0" dirty="0"/>
              <a:t> de  </a:t>
            </a:r>
            <a:r>
              <a:rPr lang="en-US" sz="2000" baseline="0" dirty="0" err="1"/>
              <a:t>vertaling</a:t>
            </a:r>
            <a:r>
              <a:rPr lang="en-US" sz="2000" baseline="0" dirty="0"/>
              <a:t> van breadboard is in het </a:t>
            </a:r>
            <a:r>
              <a:rPr lang="en-US" sz="2000" baseline="0" dirty="0" err="1"/>
              <a:t>Nederlands</a:t>
            </a:r>
            <a:r>
              <a:rPr lang="en-US" sz="2000" baseline="0" dirty="0"/>
              <a:t> (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)</a:t>
            </a:r>
          </a:p>
          <a:p>
            <a:r>
              <a:rPr lang="en-US" sz="2000" baseline="0" dirty="0" err="1"/>
              <a:t>Waarom</a:t>
            </a:r>
            <a:r>
              <a:rPr lang="en-US" sz="2000" baseline="0" dirty="0"/>
              <a:t> </a:t>
            </a:r>
            <a:r>
              <a:rPr lang="en-US" sz="2000" baseline="0" dirty="0" err="1"/>
              <a:t>gebruikt</a:t>
            </a:r>
            <a:r>
              <a:rPr lang="en-US" sz="2000" baseline="0" dirty="0"/>
              <a:t> men 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dit</a:t>
            </a:r>
            <a:r>
              <a:rPr lang="en-US" sz="2000" baseline="0" dirty="0"/>
              <a:t> </a:t>
            </a:r>
            <a:r>
              <a:rPr lang="en-US" sz="2000" baseline="0" dirty="0" err="1"/>
              <a:t>soort</a:t>
            </a:r>
            <a:r>
              <a:rPr lang="en-US" sz="2000" baseline="0" dirty="0"/>
              <a:t> </a:t>
            </a:r>
            <a:r>
              <a:rPr lang="en-US" sz="2000" baseline="0" dirty="0" err="1"/>
              <a:t>dingen</a:t>
            </a:r>
            <a:r>
              <a:rPr lang="en-US" sz="2000" baseline="0" dirty="0"/>
              <a:t> (In de </a:t>
            </a:r>
            <a:r>
              <a:rPr lang="en-US" sz="2000" baseline="0" dirty="0" err="1"/>
              <a:t>jaren</a:t>
            </a:r>
            <a:r>
              <a:rPr lang="en-US" sz="2000" baseline="0" dirty="0"/>
              <a:t> 50 van de </a:t>
            </a:r>
            <a:r>
              <a:rPr lang="en-US" sz="2000" baseline="0" dirty="0" err="1"/>
              <a:t>vorige</a:t>
            </a:r>
            <a:r>
              <a:rPr lang="en-US" sz="2000" baseline="0" dirty="0"/>
              <a:t> </a:t>
            </a:r>
            <a:r>
              <a:rPr lang="en-US" sz="2000" baseline="0" dirty="0" err="1"/>
              <a:t>eeuw</a:t>
            </a:r>
            <a:r>
              <a:rPr lang="en-US" sz="2000" baseline="0" dirty="0"/>
              <a:t> </a:t>
            </a:r>
            <a:r>
              <a:rPr lang="en-US" sz="2000" baseline="0" dirty="0" err="1"/>
              <a:t>maakten</a:t>
            </a:r>
            <a:r>
              <a:rPr lang="en-US" sz="2000" baseline="0" dirty="0"/>
              <a:t> </a:t>
            </a:r>
            <a:r>
              <a:rPr lang="en-US" sz="2000" baseline="0" dirty="0" err="1"/>
              <a:t>electronici</a:t>
            </a:r>
            <a:r>
              <a:rPr lang="en-US" sz="2000" baseline="0" dirty="0"/>
              <a:t> </a:t>
            </a:r>
            <a:r>
              <a:rPr lang="en-US" sz="2000" baseline="0" dirty="0" err="1"/>
              <a:t>proefschakelingen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apparaten</a:t>
            </a:r>
            <a:r>
              <a:rPr lang="en-US" sz="2000" baseline="0" dirty="0"/>
              <a:t> – </a:t>
            </a:r>
            <a:r>
              <a:rPr lang="en-US" sz="2000" baseline="0" dirty="0" err="1"/>
              <a:t>prototypen</a:t>
            </a:r>
            <a:r>
              <a:rPr lang="en-US" sz="2000" baseline="0" dirty="0"/>
              <a:t> – door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nemen</a:t>
            </a:r>
            <a:r>
              <a:rPr lang="en-US" sz="2000" baseline="0" dirty="0"/>
              <a:t>, </a:t>
            </a:r>
            <a:r>
              <a:rPr lang="en-US" sz="2000" baseline="0" dirty="0" err="1"/>
              <a:t>er</a:t>
            </a:r>
            <a:r>
              <a:rPr lang="en-US" sz="2000" baseline="0" dirty="0"/>
              <a:t> </a:t>
            </a:r>
            <a:r>
              <a:rPr lang="en-US" sz="2000" baseline="0" dirty="0" err="1"/>
              <a:t>spijkers</a:t>
            </a:r>
            <a:r>
              <a:rPr lang="en-US" sz="2000" baseline="0" dirty="0"/>
              <a:t> in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slaan</a:t>
            </a:r>
            <a:r>
              <a:rPr lang="en-US" sz="2000" baseline="0" dirty="0"/>
              <a:t> en </a:t>
            </a:r>
            <a:r>
              <a:rPr lang="en-US" sz="2000" baseline="0" dirty="0" err="1"/>
              <a:t>draden</a:t>
            </a:r>
            <a:r>
              <a:rPr lang="en-US" sz="2000" baseline="0" dirty="0"/>
              <a:t> en </a:t>
            </a:r>
            <a:r>
              <a:rPr lang="en-US" sz="2000" baseline="0" dirty="0" err="1"/>
              <a:t>lampjes</a:t>
            </a:r>
            <a:r>
              <a:rPr lang="en-US" sz="2000" baseline="0" dirty="0"/>
              <a:t>,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, </a:t>
            </a:r>
            <a:r>
              <a:rPr lang="en-US" sz="2000" baseline="0" dirty="0" err="1"/>
              <a:t>enz</a:t>
            </a:r>
            <a:r>
              <a:rPr lang="en-US" sz="2000" baseline="0" dirty="0"/>
              <a:t> op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solderen</a:t>
            </a:r>
            <a:r>
              <a:rPr lang="en-US" sz="2000" baseline="0" dirty="0"/>
              <a:t>.</a:t>
            </a:r>
          </a:p>
          <a:p>
            <a:r>
              <a:rPr lang="en-US" sz="2000" baseline="0" dirty="0"/>
              <a:t>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is </a:t>
            </a:r>
            <a:r>
              <a:rPr lang="en-US" sz="2000" baseline="0" dirty="0" err="1"/>
              <a:t>gebleven</a:t>
            </a:r>
            <a:r>
              <a:rPr lang="en-US" sz="2000" baseline="0" dirty="0"/>
              <a:t>, </a:t>
            </a:r>
            <a:r>
              <a:rPr lang="en-US" sz="2000" baseline="0" dirty="0" err="1"/>
              <a:t>maar</a:t>
            </a:r>
            <a:r>
              <a:rPr lang="en-US" sz="2000" baseline="0" dirty="0"/>
              <a:t> </a:t>
            </a:r>
            <a:r>
              <a:rPr lang="en-US" sz="2000" baseline="0" dirty="0" err="1"/>
              <a:t>tegenwoordig</a:t>
            </a:r>
            <a:r>
              <a:rPr lang="en-US" sz="2000" baseline="0" dirty="0"/>
              <a:t> </a:t>
            </a:r>
            <a:r>
              <a:rPr lang="en-US" sz="2000" baseline="0" dirty="0" err="1"/>
              <a:t>doen</a:t>
            </a:r>
            <a:r>
              <a:rPr lang="en-US" sz="2000" baseline="0" dirty="0"/>
              <a:t> we het </a:t>
            </a:r>
            <a:r>
              <a:rPr lang="en-US" sz="2000" baseline="0" dirty="0" err="1"/>
              <a:t>anders</a:t>
            </a:r>
            <a:r>
              <a:rPr lang="en-US" sz="2000" baseline="0" dirty="0"/>
              <a:t>. En </a:t>
            </a:r>
            <a:r>
              <a:rPr lang="en-US" sz="2000" baseline="0" dirty="0" err="1"/>
              <a:t>jullie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.</a:t>
            </a:r>
          </a:p>
          <a:p>
            <a:endParaRPr lang="en-US" sz="2000" baseline="0" dirty="0"/>
          </a:p>
          <a:p>
            <a:r>
              <a:rPr lang="en-US" sz="2000" baseline="0" dirty="0"/>
              <a:t>We </a:t>
            </a:r>
            <a:r>
              <a:rPr lang="en-US" sz="2000" baseline="0" dirty="0" err="1"/>
              <a:t>herkent</a:t>
            </a:r>
            <a:r>
              <a:rPr lang="en-US" sz="2000" baseline="0" dirty="0"/>
              <a:t> de </a:t>
            </a:r>
            <a:r>
              <a:rPr lang="en-US" sz="2000" baseline="0" dirty="0" err="1"/>
              <a:t>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nog</a:t>
            </a:r>
            <a:r>
              <a:rPr lang="en-US" sz="2000" baseline="0" dirty="0"/>
              <a:t>? </a:t>
            </a:r>
            <a:r>
              <a:rPr lang="en-US" sz="2000" baseline="0" dirty="0" err="1"/>
              <a:t>Wat</a:t>
            </a:r>
            <a:r>
              <a:rPr lang="en-US" sz="2000" baseline="0" dirty="0"/>
              <a:t> </a:t>
            </a:r>
            <a:r>
              <a:rPr lang="en-US" sz="2000" baseline="0" dirty="0" err="1"/>
              <a:t>deden</a:t>
            </a:r>
            <a:r>
              <a:rPr lang="en-US" sz="2000" baseline="0" dirty="0"/>
              <a:t> </a:t>
            </a:r>
            <a:r>
              <a:rPr lang="en-US" sz="2000" baseline="0" dirty="0" err="1"/>
              <a:t>ze</a:t>
            </a:r>
            <a:r>
              <a:rPr lang="en-US" sz="2000" baseline="0" dirty="0"/>
              <a:t>?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err="1"/>
              <a:t>Parallelschakeling</a:t>
            </a:r>
            <a:endParaRPr lang="en-US" sz="3600" dirty="0"/>
          </a:p>
          <a:p>
            <a:r>
              <a:rPr lang="en-US" sz="3600" dirty="0"/>
              <a:t>Om het </a:t>
            </a:r>
            <a:r>
              <a:rPr lang="en-US" sz="3600" dirty="0" err="1"/>
              <a:t>lampje</a:t>
            </a:r>
            <a:r>
              <a:rPr lang="en-US" sz="3600" dirty="0"/>
              <a:t> </a:t>
            </a:r>
            <a:r>
              <a:rPr lang="en-US" sz="3600" dirty="0" err="1"/>
              <a:t>te</a:t>
            </a:r>
            <a:r>
              <a:rPr lang="en-US" sz="3600" dirty="0"/>
              <a:t> </a:t>
            </a:r>
            <a:r>
              <a:rPr lang="en-US" sz="3600" dirty="0" err="1"/>
              <a:t>laten</a:t>
            </a:r>
            <a:r>
              <a:rPr lang="en-US" sz="3600" dirty="0"/>
              <a:t> </a:t>
            </a:r>
            <a:r>
              <a:rPr lang="en-US" sz="3600" dirty="0" err="1"/>
              <a:t>branden</a:t>
            </a:r>
            <a:r>
              <a:rPr lang="en-US" sz="3600" dirty="0"/>
              <a:t> </a:t>
            </a:r>
            <a:r>
              <a:rPr lang="en-US" sz="3600" dirty="0" err="1"/>
              <a:t>moet</a:t>
            </a:r>
            <a:r>
              <a:rPr lang="en-US" sz="3600" dirty="0"/>
              <a:t> </a:t>
            </a:r>
            <a:r>
              <a:rPr lang="en-US" sz="3600" dirty="0" err="1"/>
              <a:t>minstens</a:t>
            </a:r>
            <a:r>
              <a:rPr lang="en-US" sz="3600" dirty="0"/>
              <a:t> 1 van de </a:t>
            </a:r>
            <a:r>
              <a:rPr lang="en-US" sz="3600" dirty="0" err="1"/>
              <a:t>schakelaars</a:t>
            </a:r>
            <a:r>
              <a:rPr lang="en-US" sz="3600" dirty="0"/>
              <a:t> </a:t>
            </a:r>
            <a:r>
              <a:rPr lang="en-US" sz="3600" dirty="0" err="1"/>
              <a:t>aan</a:t>
            </a:r>
            <a:r>
              <a:rPr lang="en-US" sz="3600" dirty="0"/>
              <a:t> </a:t>
            </a:r>
            <a:r>
              <a:rPr lang="en-US" sz="3600" dirty="0" err="1"/>
              <a:t>staan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Voorbeeld</a:t>
            </a:r>
            <a:r>
              <a:rPr lang="en-US" sz="3600" dirty="0"/>
              <a:t>: </a:t>
            </a:r>
            <a:r>
              <a:rPr lang="en-US" sz="3600" dirty="0" err="1"/>
              <a:t>binnenverlichting</a:t>
            </a:r>
            <a:r>
              <a:rPr lang="en-US" sz="3600" baseline="0" dirty="0"/>
              <a:t> in de auto de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</a:t>
            </a:r>
            <a:r>
              <a:rPr lang="en-US" sz="3600" baseline="0" dirty="0" err="1"/>
              <a:t>gaat</a:t>
            </a:r>
            <a:r>
              <a:rPr lang="en-US" sz="3600" baseline="0" dirty="0"/>
              <a:t> </a:t>
            </a:r>
            <a:r>
              <a:rPr lang="en-US" sz="3600" baseline="0" dirty="0" err="1"/>
              <a:t>aan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je de linker </a:t>
            </a:r>
            <a:r>
              <a:rPr lang="en-US" sz="3600" baseline="0" dirty="0" err="1"/>
              <a:t>deur</a:t>
            </a:r>
            <a:r>
              <a:rPr lang="en-US" sz="3600" baseline="0" dirty="0"/>
              <a:t> of de </a:t>
            </a:r>
            <a:r>
              <a:rPr lang="en-US" sz="3600" baseline="0" dirty="0" err="1"/>
              <a:t>rechter</a:t>
            </a:r>
            <a:r>
              <a:rPr lang="en-US" sz="3600" baseline="0" dirty="0"/>
              <a:t> </a:t>
            </a:r>
            <a:r>
              <a:rPr lang="en-US" sz="3600" baseline="0" dirty="0" err="1"/>
              <a:t>deeur</a:t>
            </a:r>
            <a:r>
              <a:rPr lang="en-US" sz="3600" baseline="0" dirty="0"/>
              <a:t> </a:t>
            </a:r>
            <a:r>
              <a:rPr lang="en-US" sz="3600" baseline="0" dirty="0" err="1"/>
              <a:t>opent</a:t>
            </a:r>
            <a:r>
              <a:rPr lang="en-US" sz="3600" baseline="0" dirty="0"/>
              <a:t>. De 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is pas </a:t>
            </a:r>
            <a:r>
              <a:rPr lang="en-US" sz="3600" baseline="0" dirty="0" err="1"/>
              <a:t>uit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deuren</a:t>
            </a:r>
            <a:r>
              <a:rPr lang="en-US" sz="3600" baseline="0" dirty="0"/>
              <a:t> </a:t>
            </a:r>
            <a:r>
              <a:rPr lang="en-US" sz="3600" baseline="0" dirty="0" err="1"/>
              <a:t>dicht</a:t>
            </a:r>
            <a:r>
              <a:rPr lang="en-US" sz="3600" baseline="0" dirty="0"/>
              <a:t> </a:t>
            </a:r>
            <a:r>
              <a:rPr lang="en-US" sz="3600" baseline="0" dirty="0" err="1"/>
              <a:t>zijn</a:t>
            </a:r>
            <a:r>
              <a:rPr lang="en-US" sz="3600" baseline="0" dirty="0"/>
              <a:t> en </a:t>
            </a:r>
            <a:r>
              <a:rPr lang="en-US" sz="3600" baseline="0" dirty="0" err="1"/>
              <a:t>dus</a:t>
            </a:r>
            <a:r>
              <a:rPr lang="en-US" sz="3600" baseline="0" dirty="0"/>
              <a:t>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schakelaars</a:t>
            </a:r>
            <a:r>
              <a:rPr lang="en-US" sz="3600" baseline="0" dirty="0"/>
              <a:t> </a:t>
            </a:r>
            <a:r>
              <a:rPr lang="en-US" sz="3600" baseline="0" dirty="0" err="1"/>
              <a:t>uit</a:t>
            </a:r>
            <a:r>
              <a:rPr lang="en-US" sz="3600" baseline="0" dirty="0"/>
              <a:t>.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Beide</a:t>
            </a:r>
            <a:r>
              <a:rPr lang="en-US" sz="2000" dirty="0"/>
              <a:t> </a:t>
            </a:r>
            <a:r>
              <a:rPr lang="en-US" sz="2000" dirty="0" err="1"/>
              <a:t>schakelaars</a:t>
            </a:r>
            <a:r>
              <a:rPr lang="en-US" sz="2000" dirty="0"/>
              <a:t> </a:t>
            </a:r>
            <a:r>
              <a:rPr lang="en-US" sz="2000" dirty="0" err="1"/>
              <a:t>moeten</a:t>
            </a:r>
            <a:r>
              <a:rPr lang="en-US" sz="2000" dirty="0"/>
              <a:t> </a:t>
            </a:r>
            <a:r>
              <a:rPr lang="en-US" sz="2000" dirty="0" err="1"/>
              <a:t>aan</a:t>
            </a:r>
            <a:r>
              <a:rPr lang="en-US" sz="2000" dirty="0"/>
              <a:t> </a:t>
            </a:r>
            <a:r>
              <a:rPr lang="en-US" sz="2000" dirty="0" err="1"/>
              <a:t>staan</a:t>
            </a:r>
            <a:r>
              <a:rPr lang="en-US" sz="2000" dirty="0"/>
              <a:t> </a:t>
            </a:r>
            <a:r>
              <a:rPr lang="en-US" sz="2000" dirty="0" err="1"/>
              <a:t>om</a:t>
            </a:r>
            <a:r>
              <a:rPr lang="en-US" sz="2000" dirty="0"/>
              <a:t> het </a:t>
            </a:r>
            <a:r>
              <a:rPr lang="en-US" sz="2000" dirty="0" err="1"/>
              <a:t>lampje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laten</a:t>
            </a:r>
            <a:r>
              <a:rPr lang="en-US" sz="2000" dirty="0"/>
              <a:t> </a:t>
            </a:r>
            <a:r>
              <a:rPr lang="en-US" sz="2000" dirty="0" err="1"/>
              <a:t>branden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Voorbeeld</a:t>
            </a:r>
            <a:r>
              <a:rPr lang="en-US" sz="2000" dirty="0"/>
              <a:t>: </a:t>
            </a:r>
            <a:r>
              <a:rPr lang="en-US" sz="200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</a:t>
            </a:r>
            <a:r>
              <a:rPr lang="en-US" sz="2000" baseline="0" dirty="0"/>
              <a:t> op de </a:t>
            </a:r>
            <a:r>
              <a:rPr lang="en-US" sz="2000" baseline="0" dirty="0" err="1"/>
              <a:t>muur</a:t>
            </a:r>
            <a:r>
              <a:rPr lang="en-US" sz="2000" baseline="0" dirty="0"/>
              <a:t> in de </a:t>
            </a:r>
            <a:r>
              <a:rPr lang="en-US" sz="2000" baseline="0" dirty="0" err="1"/>
              <a:t>woonkamer</a:t>
            </a:r>
            <a:r>
              <a:rPr lang="en-US" sz="2000" baseline="0" dirty="0"/>
              <a:t> en de </a:t>
            </a:r>
            <a:r>
              <a:rPr lang="en-US" sz="2000" baseline="0" dirty="0" err="1"/>
              <a:t>andere</a:t>
            </a:r>
            <a:r>
              <a:rPr lang="en-US" sz="2000" baseline="0" dirty="0"/>
              <a:t> in de </a:t>
            </a:r>
            <a:r>
              <a:rPr lang="en-US" sz="2000" baseline="0" dirty="0" err="1"/>
              <a:t>meterkast</a:t>
            </a:r>
            <a:r>
              <a:rPr lang="en-US" sz="2000" baseline="0" dirty="0"/>
              <a:t>. </a:t>
            </a:r>
            <a:r>
              <a:rPr lang="en-US" sz="2000" baseline="0" dirty="0" err="1"/>
              <a:t>Beiden</a:t>
            </a:r>
            <a:r>
              <a:rPr lang="en-US" sz="2000" baseline="0" dirty="0"/>
              <a:t>  </a:t>
            </a:r>
            <a:r>
              <a:rPr lang="en-US" sz="2000" baseline="0" dirty="0" err="1"/>
              <a:t>moeten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staan</a:t>
            </a:r>
            <a:r>
              <a:rPr lang="en-US" sz="2000" baseline="0" dirty="0"/>
              <a:t> </a:t>
            </a:r>
            <a:r>
              <a:rPr lang="en-US" sz="2000" baseline="0" dirty="0" err="1"/>
              <a:t>om</a:t>
            </a:r>
            <a:r>
              <a:rPr lang="en-US" sz="2000" baseline="0" dirty="0"/>
              <a:t>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laten</a:t>
            </a:r>
            <a:r>
              <a:rPr lang="en-US" sz="2000" baseline="0" dirty="0"/>
              <a:t> </a:t>
            </a:r>
            <a:r>
              <a:rPr lang="en-US" sz="2000" baseline="0" dirty="0" err="1"/>
              <a:t>branden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Hotelschakeling</a:t>
            </a:r>
            <a:r>
              <a:rPr lang="en-US" sz="2000" dirty="0"/>
              <a:t> of </a:t>
            </a:r>
            <a:r>
              <a:rPr lang="en-US" sz="2000" dirty="0" err="1"/>
              <a:t>wisselschakeling</a:t>
            </a:r>
            <a:endParaRPr lang="en-US" sz="2000" dirty="0"/>
          </a:p>
          <a:p>
            <a:r>
              <a:rPr lang="en-US" sz="200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.</a:t>
            </a:r>
          </a:p>
          <a:p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endParaRPr lang="en-US" sz="2000" baseline="0" dirty="0"/>
          </a:p>
          <a:p>
            <a:r>
              <a:rPr lang="en-US" sz="2000" baseline="0" dirty="0"/>
              <a:t>Je </a:t>
            </a:r>
            <a:r>
              <a:rPr lang="en-US" sz="2000" baseline="0" dirty="0" err="1"/>
              <a:t>vindt</a:t>
            </a:r>
            <a:r>
              <a:rPr lang="en-US" sz="2000" baseline="0" dirty="0"/>
              <a:t> het </a:t>
            </a:r>
            <a:r>
              <a:rPr lang="en-US" sz="2000" baseline="0" dirty="0" err="1"/>
              <a:t>thuis</a:t>
            </a:r>
            <a:r>
              <a:rPr lang="en-US" sz="2000" baseline="0" dirty="0"/>
              <a:t> </a:t>
            </a:r>
            <a:r>
              <a:rPr lang="en-US" sz="2000" baseline="0" dirty="0" err="1"/>
              <a:t>bijvoorbeeld</a:t>
            </a:r>
            <a:r>
              <a:rPr lang="en-US" sz="2000" baseline="0" dirty="0"/>
              <a:t> op de trap of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lange</a:t>
            </a:r>
            <a:r>
              <a:rPr lang="en-US" sz="2000" baseline="0" dirty="0"/>
              <a:t> gang. Dan kun je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op twee </a:t>
            </a:r>
            <a:r>
              <a:rPr lang="en-US" sz="2000" baseline="0" dirty="0" err="1"/>
              <a:t>plaatsen</a:t>
            </a:r>
            <a:r>
              <a:rPr lang="en-US" sz="2000" baseline="0" dirty="0"/>
              <a:t> </a:t>
            </a:r>
            <a:r>
              <a:rPr lang="en-US" sz="2000" baseline="0" dirty="0" err="1"/>
              <a:t>bedienen</a:t>
            </a:r>
            <a:r>
              <a:rPr lang="en-US" sz="2000" baseline="0" dirty="0"/>
              <a:t>: </a:t>
            </a:r>
            <a:r>
              <a:rPr lang="en-US" sz="2000" baseline="0" dirty="0" err="1"/>
              <a:t>zowel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weet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wat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is?</a:t>
            </a:r>
          </a:p>
          <a:p>
            <a:r>
              <a:rPr lang="en-US" baseline="0" dirty="0" err="1"/>
              <a:t>Schakeling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in de bus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zien</a:t>
            </a:r>
            <a:r>
              <a:rPr lang="en-US" baseline="0" dirty="0"/>
              <a:t> of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</a:t>
            </a:r>
            <a:r>
              <a:rPr lang="en-US" baseline="0" dirty="0" err="1"/>
              <a:t>wil</a:t>
            </a:r>
            <a:r>
              <a:rPr lang="en-US" baseline="0" dirty="0"/>
              <a:t> </a:t>
            </a:r>
            <a:r>
              <a:rPr lang="en-US" baseline="0" dirty="0" err="1"/>
              <a:t>uitstappen</a:t>
            </a:r>
            <a:r>
              <a:rPr lang="en-US" baseline="0" dirty="0"/>
              <a:t>.</a:t>
            </a:r>
          </a:p>
          <a:p>
            <a:r>
              <a:rPr lang="en-US" baseline="0" dirty="0"/>
              <a:t>De </a:t>
            </a:r>
            <a:r>
              <a:rPr lang="en-US" baseline="0" dirty="0" err="1"/>
              <a:t>passagier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op het </a:t>
            </a:r>
            <a:r>
              <a:rPr lang="en-US" baseline="0" dirty="0" err="1"/>
              <a:t>knopje</a:t>
            </a:r>
            <a:r>
              <a:rPr lang="en-US" baseline="0" dirty="0"/>
              <a:t>. De lamp </a:t>
            </a:r>
            <a:r>
              <a:rPr lang="en-US" baseline="0" dirty="0" err="1"/>
              <a:t>gaat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, </a:t>
            </a:r>
            <a:r>
              <a:rPr lang="en-US" baseline="0" dirty="0" err="1"/>
              <a:t>maar</a:t>
            </a:r>
            <a:r>
              <a:rPr lang="en-US" baseline="0" dirty="0"/>
              <a:t>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de </a:t>
            </a:r>
            <a:r>
              <a:rPr lang="en-US" baseline="0" dirty="0" err="1"/>
              <a:t>passagier</a:t>
            </a:r>
            <a:r>
              <a:rPr lang="en-US" baseline="0" dirty="0"/>
              <a:t> de </a:t>
            </a:r>
            <a:r>
              <a:rPr lang="en-US" baseline="0" dirty="0" err="1"/>
              <a:t>knop</a:t>
            </a:r>
            <a:r>
              <a:rPr lang="en-US" baseline="0" dirty="0"/>
              <a:t> los </a:t>
            </a:r>
            <a:r>
              <a:rPr lang="en-US" baseline="0" dirty="0" err="1"/>
              <a:t>laat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Het is </a:t>
            </a:r>
            <a:r>
              <a:rPr lang="en-US" baseline="0" dirty="0" err="1"/>
              <a:t>alsof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op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knopje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en die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vasthouden</a:t>
            </a:r>
            <a:r>
              <a:rPr lang="en-US" baseline="0" dirty="0"/>
              <a:t>. </a:t>
            </a:r>
            <a:r>
              <a:rPr lang="en-US" baseline="0" dirty="0" err="1"/>
              <a:t>Dat</a:t>
            </a:r>
            <a:r>
              <a:rPr lang="en-US" baseline="0" dirty="0"/>
              <a:t> is het </a:t>
            </a:r>
            <a:r>
              <a:rPr lang="en-US" baseline="0" dirty="0" err="1"/>
              <a:t>relais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Als</a:t>
            </a:r>
            <a:r>
              <a:rPr lang="en-US" baseline="0" dirty="0"/>
              <a:t> het </a:t>
            </a:r>
            <a:r>
              <a:rPr lang="en-US" baseline="0" dirty="0" err="1"/>
              <a:t>lampje</a:t>
            </a:r>
            <a:r>
              <a:rPr lang="en-US" baseline="0" dirty="0"/>
              <a:t> </a:t>
            </a:r>
            <a:r>
              <a:rPr lang="en-US" baseline="0" dirty="0" err="1"/>
              <a:t>gaat</a:t>
            </a:r>
            <a:r>
              <a:rPr lang="en-US" baseline="0"/>
              <a:t> bra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</a:t>
            </a:r>
            <a:r>
              <a:rPr lang="en-US" dirty="0" err="1"/>
              <a:t>oude</a:t>
            </a:r>
            <a:r>
              <a:rPr lang="en-US" dirty="0"/>
              <a:t> plank 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van </a:t>
            </a:r>
            <a:r>
              <a:rPr lang="en-US" dirty="0" err="1"/>
              <a:t>wat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flink</a:t>
            </a:r>
            <a:r>
              <a:rPr lang="en-US" dirty="0"/>
              <a:t> </a:t>
            </a:r>
            <a:r>
              <a:rPr lang="en-US" dirty="0" err="1"/>
              <a:t>doorwerkt</a:t>
            </a:r>
            <a:r>
              <a:rPr lang="en-US" dirty="0"/>
              <a:t> en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over is </a:t>
            </a:r>
            <a:r>
              <a:rPr lang="en-US" dirty="0" err="1"/>
              <a:t>dan</a:t>
            </a:r>
            <a:r>
              <a:rPr lang="en-US" dirty="0"/>
              <a:t> kun je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plank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complete </a:t>
            </a:r>
            <a:r>
              <a:rPr lang="en-US" dirty="0" err="1"/>
              <a:t>schakeling</a:t>
            </a:r>
            <a:r>
              <a:rPr lang="en-US" dirty="0"/>
              <a:t> met </a:t>
            </a:r>
            <a:r>
              <a:rPr lang="en-US" dirty="0" err="1"/>
              <a:t>werkende</a:t>
            </a:r>
            <a:r>
              <a:rPr lang="en-US" dirty="0"/>
              <a:t> </a:t>
            </a:r>
            <a:r>
              <a:rPr lang="en-US" dirty="0" err="1"/>
              <a:t>LEDjes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eb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Elektroplankjes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Pictures\Picasa\Exports\20170312\1-P102083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23478"/>
            <a:ext cx="648072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2211710"/>
            <a:ext cx="2003624" cy="282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3347864" y="195486"/>
            <a:ext cx="5544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Dit</a:t>
            </a:r>
            <a:r>
              <a:rPr lang="en-US" sz="3200" b="1" dirty="0"/>
              <a:t> </a:t>
            </a:r>
            <a:r>
              <a:rPr lang="en-US" sz="3200" b="1" dirty="0" err="1"/>
              <a:t>ga</a:t>
            </a:r>
            <a:r>
              <a:rPr lang="en-US" sz="3200" b="1" dirty="0"/>
              <a:t> je </a:t>
            </a:r>
            <a:r>
              <a:rPr lang="en-US" sz="3200" b="1" dirty="0" err="1"/>
              <a:t>maken</a:t>
            </a:r>
            <a:r>
              <a:rPr lang="en-US" sz="3200" b="1" dirty="0"/>
              <a:t> en </a:t>
            </a:r>
            <a:r>
              <a:rPr lang="en-US" sz="3200" b="1" dirty="0" err="1"/>
              <a:t>mag</a:t>
            </a:r>
            <a:r>
              <a:rPr lang="en-US" sz="3200" b="1" dirty="0"/>
              <a:t> je </a:t>
            </a:r>
            <a:r>
              <a:rPr lang="en-US" sz="3200" b="1" dirty="0" err="1"/>
              <a:t>mee</a:t>
            </a:r>
            <a:r>
              <a:rPr lang="en-US" sz="3200" b="1" dirty="0"/>
              <a:t> </a:t>
            </a:r>
            <a:r>
              <a:rPr lang="en-US" sz="3200" b="1" dirty="0" err="1"/>
              <a:t>naar</a:t>
            </a:r>
            <a:r>
              <a:rPr lang="en-US" sz="3200" b="1" dirty="0"/>
              <a:t> </a:t>
            </a:r>
            <a:r>
              <a:rPr lang="en-US" sz="3200" b="1" dirty="0" err="1"/>
              <a:t>huis</a:t>
            </a:r>
            <a:r>
              <a:rPr lang="en-US" sz="3200" b="1" dirty="0"/>
              <a:t> </a:t>
            </a:r>
            <a:r>
              <a:rPr lang="en-US" sz="3200" b="1" dirty="0" err="1"/>
              <a:t>nemen</a:t>
            </a:r>
            <a:r>
              <a:rPr lang="en-US" sz="3200" b="1" dirty="0"/>
              <a:t> (</a:t>
            </a:r>
            <a:r>
              <a:rPr lang="en-US" sz="3200" b="1" dirty="0" err="1"/>
              <a:t>als</a:t>
            </a:r>
            <a:r>
              <a:rPr lang="en-US" sz="3200" b="1" dirty="0"/>
              <a:t> je </a:t>
            </a:r>
            <a:r>
              <a:rPr lang="en-US" sz="3200" b="1" dirty="0" err="1"/>
              <a:t>dat</a:t>
            </a:r>
            <a:r>
              <a:rPr lang="en-US" sz="3200" b="1" dirty="0"/>
              <a:t> wilt), plus </a:t>
            </a:r>
            <a:r>
              <a:rPr lang="en-US" sz="3200" b="1" dirty="0" err="1"/>
              <a:t>een</a:t>
            </a:r>
            <a:r>
              <a:rPr lang="en-US" sz="3200" b="1" dirty="0"/>
              <a:t> </a:t>
            </a:r>
            <a:r>
              <a:rPr lang="en-US" sz="3200" b="1" dirty="0" err="1"/>
              <a:t>doosje</a:t>
            </a:r>
            <a:r>
              <a:rPr lang="en-US" sz="3200" b="1" dirty="0"/>
              <a:t> en het </a:t>
            </a:r>
            <a:r>
              <a:rPr lang="en-US" sz="3200" b="1" dirty="0" err="1"/>
              <a:t>lesboekje</a:t>
            </a:r>
            <a:endParaRPr lang="nl-NL" sz="3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5810video\Documents\Weekendschool\Electroplankjes\Handleidingen\niet weggooi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131590"/>
            <a:ext cx="2717800" cy="13589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Wat</a:t>
            </a:r>
            <a:r>
              <a:rPr lang="en-US" sz="3600" dirty="0"/>
              <a:t> </a:t>
            </a:r>
            <a:r>
              <a:rPr lang="en-US" sz="3600" dirty="0" err="1"/>
              <a:t>als</a:t>
            </a:r>
            <a:r>
              <a:rPr lang="en-US" sz="3600" dirty="0"/>
              <a:t> je </a:t>
            </a:r>
            <a:r>
              <a:rPr lang="en-US" sz="3600" dirty="0" err="1"/>
              <a:t>er</a:t>
            </a:r>
            <a:r>
              <a:rPr lang="en-US" sz="3600" dirty="0"/>
              <a:t> later op </a:t>
            </a:r>
            <a:r>
              <a:rPr lang="en-US" sz="3600" dirty="0" err="1"/>
              <a:t>uitgekeken</a:t>
            </a:r>
            <a:r>
              <a:rPr lang="en-US" sz="3600" dirty="0"/>
              <a:t> bent?</a:t>
            </a:r>
            <a:endParaRPr lang="nl-NL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Gooi</a:t>
            </a:r>
            <a:r>
              <a:rPr lang="en-US" dirty="0"/>
              <a:t> het </a:t>
            </a:r>
            <a:r>
              <a:rPr lang="en-US" b="1" dirty="0">
                <a:solidFill>
                  <a:srgbClr val="FF0000"/>
                </a:solidFill>
              </a:rPr>
              <a:t>NIET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breng</a:t>
            </a:r>
            <a:r>
              <a:rPr lang="en-US" dirty="0"/>
              <a:t> het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Weekendschool</a:t>
            </a:r>
            <a:endParaRPr lang="en-US" dirty="0"/>
          </a:p>
          <a:p>
            <a:pPr lvl="1"/>
            <a:r>
              <a:rPr lang="en-US" dirty="0"/>
              <a:t>Dan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!</a:t>
            </a:r>
            <a:endParaRPr lang="nl-N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131590"/>
            <a:ext cx="5593369" cy="365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251520" y="987574"/>
            <a:ext cx="3024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nl-NL" sz="2000" dirty="0"/>
              <a:t>maken en testen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2000" dirty="0" err="1"/>
              <a:t>Zodat</a:t>
            </a:r>
            <a:r>
              <a:rPr lang="en-US" sz="2000" dirty="0"/>
              <a:t> je </a:t>
            </a:r>
            <a:r>
              <a:rPr lang="en-US" sz="2000" dirty="0" err="1"/>
              <a:t>fouten</a:t>
            </a:r>
            <a:r>
              <a:rPr lang="en-US" sz="2000" dirty="0"/>
              <a:t> </a:t>
            </a:r>
            <a:r>
              <a:rPr lang="en-US" sz="2000" dirty="0" err="1"/>
              <a:t>snel</a:t>
            </a:r>
            <a:r>
              <a:rPr lang="en-US" sz="2000" dirty="0"/>
              <a:t> </a:t>
            </a:r>
            <a:r>
              <a:rPr lang="en-US" sz="2000" dirty="0" err="1"/>
              <a:t>vindt</a:t>
            </a:r>
            <a:r>
              <a:rPr lang="en-US" sz="2000" dirty="0"/>
              <a:t> en </a:t>
            </a:r>
            <a:r>
              <a:rPr lang="en-US" sz="2000" dirty="0" err="1"/>
              <a:t>kunt</a:t>
            </a:r>
            <a:r>
              <a:rPr lang="en-US" sz="2000" dirty="0"/>
              <a:t> </a:t>
            </a:r>
            <a:r>
              <a:rPr lang="en-US" sz="2000" dirty="0" err="1"/>
              <a:t>verhelpen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Teken</a:t>
            </a:r>
            <a:r>
              <a:rPr lang="en-US" sz="2000" dirty="0"/>
              <a:t> in je </a:t>
            </a:r>
            <a:r>
              <a:rPr lang="en-US" sz="2000" dirty="0" err="1"/>
              <a:t>boekje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.</a:t>
            </a:r>
          </a:p>
          <a:p>
            <a:r>
              <a:rPr lang="en-US" sz="2000" b="1" i="1" dirty="0" err="1"/>
              <a:t>Alleen</a:t>
            </a:r>
            <a:r>
              <a:rPr lang="en-US" sz="2000" b="1" i="1" dirty="0"/>
              <a:t> </a:t>
            </a:r>
            <a:r>
              <a:rPr lang="en-US" sz="2000" dirty="0"/>
              <a:t>van </a:t>
            </a:r>
            <a:r>
              <a:rPr lang="en-US" sz="2000" dirty="0" err="1"/>
              <a:t>wat</a:t>
            </a:r>
            <a:r>
              <a:rPr lang="en-US" sz="2000" dirty="0"/>
              <a:t> je </a:t>
            </a:r>
            <a:r>
              <a:rPr lang="en-US" sz="2000" dirty="0" err="1"/>
              <a:t>erbij</a:t>
            </a:r>
            <a:r>
              <a:rPr lang="en-US" sz="2000" dirty="0"/>
              <a:t> </a:t>
            </a:r>
            <a:r>
              <a:rPr lang="en-US" sz="2000" dirty="0" err="1"/>
              <a:t>gemaakt</a:t>
            </a:r>
            <a:r>
              <a:rPr lang="en-US" sz="2000" dirty="0"/>
              <a:t> </a:t>
            </a:r>
            <a:r>
              <a:rPr lang="en-US" sz="2000" dirty="0" err="1"/>
              <a:t>hebt</a:t>
            </a:r>
            <a:endParaRPr lang="en-US" sz="2000" dirty="0"/>
          </a:p>
          <a:p>
            <a:pPr marL="268288" indent="-268288"/>
            <a:r>
              <a:rPr lang="en-US" sz="2000" dirty="0"/>
              <a:t>1. 	</a:t>
            </a:r>
            <a:r>
              <a:rPr lang="en-US" sz="2000" dirty="0" err="1"/>
              <a:t>Teken</a:t>
            </a:r>
            <a:r>
              <a:rPr lang="en-US" sz="2000" dirty="0"/>
              <a:t> het in de </a:t>
            </a:r>
            <a:r>
              <a:rPr lang="en-US" sz="2000" dirty="0" err="1"/>
              <a:t>foto</a:t>
            </a:r>
            <a:r>
              <a:rPr lang="en-US" sz="2000" dirty="0"/>
              <a:t> in het </a:t>
            </a:r>
            <a:r>
              <a:rPr lang="en-US" sz="2000" dirty="0" err="1"/>
              <a:t>boekje</a:t>
            </a:r>
            <a:r>
              <a:rPr lang="en-US" sz="2000" dirty="0"/>
              <a:t> (</a:t>
            </a:r>
            <a:r>
              <a:rPr lang="en-US" sz="2000" b="1" i="1" dirty="0" err="1"/>
              <a:t>niet</a:t>
            </a:r>
            <a:r>
              <a:rPr lang="en-US" sz="2000" dirty="0"/>
              <a:t> op het breadboard)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826768" cy="3394472"/>
          </a:xfrm>
        </p:spPr>
        <p:txBody>
          <a:bodyPr>
            <a:normAutofit/>
          </a:bodyPr>
          <a:lstStyle/>
          <a:p>
            <a:pPr marL="268288" indent="-268288">
              <a:buNone/>
            </a:pPr>
            <a:r>
              <a:rPr lang="en-US" sz="2000" dirty="0"/>
              <a:t>2. 	</a:t>
            </a:r>
            <a:r>
              <a:rPr lang="en-US" sz="2000" dirty="0" err="1"/>
              <a:t>Teken</a:t>
            </a:r>
            <a:r>
              <a:rPr lang="en-US" sz="2000" dirty="0"/>
              <a:t> </a:t>
            </a:r>
            <a:r>
              <a:rPr lang="en-US" sz="2000" dirty="0" err="1"/>
              <a:t>ook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 in het schema in je </a:t>
            </a:r>
            <a:r>
              <a:rPr lang="en-US" sz="2000" dirty="0" err="1"/>
              <a:t>boekje</a:t>
            </a:r>
            <a:endParaRPr lang="nl-NL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987574"/>
            <a:ext cx="4186963" cy="406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allerbelangrijkste</a:t>
            </a:r>
            <a:r>
              <a:rPr lang="en-US" dirty="0"/>
              <a:t> </a:t>
            </a:r>
            <a:r>
              <a:rPr lang="en-US" dirty="0" err="1"/>
              <a:t>vandaag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VEILIGHEID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Afbeelding 12" descr="afkoelen onder koud wa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51670"/>
            <a:ext cx="2482850" cy="1657350"/>
          </a:xfrm>
          <a:prstGeom prst="rect">
            <a:avLst/>
          </a:prstGeom>
          <a:noFill/>
        </p:spPr>
      </p:pic>
      <p:pic>
        <p:nvPicPr>
          <p:cNvPr id="6153" name="Afbeelding 14" descr="Metabo_H_16-500_6_01650500_ext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123478"/>
            <a:ext cx="3030538" cy="2265363"/>
          </a:xfrm>
          <a:prstGeom prst="rect">
            <a:avLst/>
          </a:prstGeom>
          <a:noFill/>
        </p:spPr>
      </p:pic>
      <p:pic>
        <p:nvPicPr>
          <p:cNvPr id="6152" name="Afbeelding 15" descr="CFH-Elektrische-Soldeerbout-E-20"/>
          <p:cNvPicPr>
            <a:picLocks noChangeAspect="1" noChangeArrowheads="1"/>
          </p:cNvPicPr>
          <p:nvPr/>
        </p:nvPicPr>
        <p:blipFill>
          <a:blip r:embed="rId4" cstate="print"/>
          <a:srcRect t="28824" b="27637"/>
          <a:stretch>
            <a:fillRect/>
          </a:stretch>
        </p:blipFill>
        <p:spPr bwMode="auto">
          <a:xfrm>
            <a:off x="3275856" y="771550"/>
            <a:ext cx="2955925" cy="857250"/>
          </a:xfrm>
          <a:prstGeom prst="rect">
            <a:avLst/>
          </a:prstGeom>
          <a:noFill/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627188" y="2506663"/>
            <a:ext cx="279717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HEET!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0" name="AutoShape 6"/>
          <p:cNvSpPr>
            <a:spLocks noChangeShapeType="1"/>
          </p:cNvSpPr>
          <p:nvPr/>
        </p:nvSpPr>
        <p:spPr bwMode="auto">
          <a:xfrm flipV="1">
            <a:off x="2843808" y="1498600"/>
            <a:ext cx="491530" cy="12171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9" name="AutoShape 5"/>
          <p:cNvSpPr>
            <a:spLocks noChangeShapeType="1"/>
          </p:cNvSpPr>
          <p:nvPr/>
        </p:nvSpPr>
        <p:spPr bwMode="auto">
          <a:xfrm flipH="1" flipV="1">
            <a:off x="2432050" y="774700"/>
            <a:ext cx="411758" cy="19410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8" name="AutoShape 4"/>
          <p:cNvSpPr>
            <a:spLocks noChangeShapeType="1"/>
          </p:cNvSpPr>
          <p:nvPr/>
        </p:nvSpPr>
        <p:spPr bwMode="auto">
          <a:xfrm flipH="1" flipV="1">
            <a:off x="1773238" y="2176462"/>
            <a:ext cx="1070570" cy="539303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 descr="5-P10208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139702"/>
            <a:ext cx="588963" cy="628650"/>
          </a:xfrm>
          <a:prstGeom prst="rect">
            <a:avLst/>
          </a:prstGeom>
          <a:noFill/>
        </p:spPr>
      </p:pic>
      <p:sp>
        <p:nvSpPr>
          <p:cNvPr id="6147" name="AutoShape 3"/>
          <p:cNvSpPr>
            <a:spLocks noChangeShapeType="1"/>
          </p:cNvSpPr>
          <p:nvPr/>
        </p:nvSpPr>
        <p:spPr bwMode="auto">
          <a:xfrm flipV="1">
            <a:off x="2843808" y="2471738"/>
            <a:ext cx="1788517" cy="244028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179512" y="3812731"/>
            <a:ext cx="8496944" cy="1323439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als je jezelf brandt …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Zorg dat de situatie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veilig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is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voordat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je wegloopt!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Ga snel naar een wastafel en spoel minstens 10 minuten met liefst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lauw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 (als je dat niet hebt dan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koud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water).</a:t>
            </a:r>
            <a:endParaRPr kumimoji="0" 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endParaRPr kumimoji="0" lang="nl-NL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Afbeelding 16" descr="Stekerschakela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99742"/>
            <a:ext cx="1841500" cy="1838325"/>
          </a:xfrm>
          <a:prstGeom prst="rect">
            <a:avLst/>
          </a:prstGeom>
          <a:noFill/>
        </p:spPr>
      </p:pic>
      <p:pic>
        <p:nvPicPr>
          <p:cNvPr id="7169" name="Afbeelding 15" descr="CFH-Elektrische-Soldeerbout-E-20"/>
          <p:cNvPicPr>
            <a:picLocks noChangeAspect="1" noChangeArrowheads="1"/>
          </p:cNvPicPr>
          <p:nvPr/>
        </p:nvPicPr>
        <p:blipFill>
          <a:blip r:embed="rId3" cstate="print"/>
          <a:srcRect t="28824" b="27637"/>
          <a:stretch>
            <a:fillRect/>
          </a:stretch>
        </p:blipFill>
        <p:spPr bwMode="auto">
          <a:xfrm>
            <a:off x="4067944" y="2715766"/>
            <a:ext cx="2955925" cy="855663"/>
          </a:xfrm>
          <a:prstGeom prst="rect">
            <a:avLst/>
          </a:prstGeom>
          <a:noFill/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-1588" y="1401621"/>
            <a:ext cx="9144000" cy="984885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altijd je soldeerbout </a:t>
            </a:r>
            <a:r>
              <a:rPr lang="nl-NL" sz="2000" b="1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UIT </a:t>
            </a: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als je hem niet snel weer nodig hebt. </a:t>
            </a:r>
            <a:b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 schakelaar ligt op de vloer.</a:t>
            </a:r>
            <a:endParaRPr lang="nl-NL" sz="2000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AutoShape 3"/>
          <p:cNvSpPr>
            <a:spLocks noChangeShapeType="1"/>
          </p:cNvSpPr>
          <p:nvPr/>
        </p:nvSpPr>
        <p:spPr bwMode="auto">
          <a:xfrm>
            <a:off x="3491880" y="1851670"/>
            <a:ext cx="1008112" cy="1354509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72" name="AutoShape 4"/>
          <p:cNvSpPr>
            <a:spLocks noChangeShapeType="1"/>
          </p:cNvSpPr>
          <p:nvPr/>
        </p:nvSpPr>
        <p:spPr bwMode="auto">
          <a:xfrm>
            <a:off x="827584" y="2139702"/>
            <a:ext cx="216024" cy="72008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Documents\Weekendschool\Electroplankjes\handen wassen verplich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7614"/>
            <a:ext cx="8444602" cy="284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Afbeelding 13" descr="3-P10208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95686"/>
            <a:ext cx="2365375" cy="1846263"/>
          </a:xfrm>
          <a:prstGeom prst="rect">
            <a:avLst/>
          </a:prstGeom>
          <a:noFill/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1198664"/>
            <a:ext cx="9144000" cy="677108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de batterij af (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OFF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 als je aan de schakeling gaat werken</a:t>
            </a:r>
            <a:r>
              <a:rPr kumimoji="0" lang="nl-N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601" name="AutoShape 1"/>
          <p:cNvSpPr>
            <a:spLocks noChangeShapeType="1"/>
          </p:cNvSpPr>
          <p:nvPr/>
        </p:nvSpPr>
        <p:spPr bwMode="auto">
          <a:xfrm flipH="1">
            <a:off x="2915816" y="1995686"/>
            <a:ext cx="881063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op </a:t>
            </a:r>
            <a:r>
              <a:rPr lang="nl-NL" dirty="0"/>
              <a:t>één na belangrijkste</a:t>
            </a:r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GOED LEZEN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opdrachten</a:t>
            </a:r>
            <a:r>
              <a:rPr lang="en-US" dirty="0"/>
              <a:t> </a:t>
            </a:r>
            <a:r>
              <a:rPr lang="en-US" dirty="0" err="1"/>
              <a:t>vergeten</a:t>
            </a:r>
            <a:r>
              <a:rPr lang="en-US" dirty="0"/>
              <a:t>, </a:t>
            </a:r>
            <a:r>
              <a:rPr lang="en-US" dirty="0" err="1"/>
              <a:t>daarom</a:t>
            </a:r>
            <a:r>
              <a:rPr lang="en-US" dirty="0"/>
              <a:t>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466728" cy="3394472"/>
          </a:xfrm>
        </p:spPr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, </a:t>
            </a:r>
            <a:r>
              <a:rPr lang="en-US" dirty="0" err="1"/>
              <a:t>maak</a:t>
            </a:r>
            <a:r>
              <a:rPr lang="en-US" dirty="0"/>
              <a:t> hem </a:t>
            </a:r>
            <a:r>
              <a:rPr lang="en-US" dirty="0" err="1"/>
              <a:t>geel</a:t>
            </a:r>
            <a:r>
              <a:rPr lang="en-US" dirty="0"/>
              <a:t> (of </a:t>
            </a:r>
            <a:r>
              <a:rPr lang="en-US" dirty="0" err="1"/>
              <a:t>blauw</a:t>
            </a:r>
            <a:r>
              <a:rPr lang="en-US" dirty="0"/>
              <a:t>) met je </a:t>
            </a:r>
            <a:r>
              <a:rPr lang="en-US" dirty="0" err="1"/>
              <a:t>markeerstift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1026" name="Picture 2" descr="C:\Users\M5810video\Pictures\Picasa\Exports\2018-01-12 - Weekendschool kratten foto's\P1090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203598"/>
            <a:ext cx="4704523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Zijn er extra opgaven?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extra opgaven staan ook in je boekje</a:t>
            </a:r>
          </a:p>
          <a:p>
            <a:r>
              <a:rPr lang="nl-NL" dirty="0"/>
              <a:t>Dus het is niet erg als je niet het hele </a:t>
            </a:r>
            <a:r>
              <a:rPr lang="nl-NL"/>
              <a:t>boekje af hebt</a:t>
            </a:r>
            <a:endParaRPr lang="nl-NL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C32A-F05B-4A63-BF60-010CA0C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doen we hier mee?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F06BB-1355-430E-8AA1-A43CF8391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03598"/>
            <a:ext cx="6993836" cy="34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58CD-9D10-604C-F65A-C9B516CB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Beroepen met elektrotechniek / elektronica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07CE-D265-B5F8-28EA-437145455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Teveel om op te noemen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2576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9C8DC-CFF6-28DB-783E-8FE6CBA2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5819"/>
            <a:ext cx="5143500" cy="51435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96AB187-9A09-F51E-EE0B-698248BE8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8150" y="1577650"/>
            <a:ext cx="4074713" cy="3056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94FBA-55D3-21D0-FBB5-2B7B4B4CD8BB}"/>
              </a:ext>
            </a:extLst>
          </p:cNvPr>
          <p:cNvSpPr txBox="1"/>
          <p:nvPr/>
        </p:nvSpPr>
        <p:spPr>
          <a:xfrm>
            <a:off x="5220072" y="195486"/>
            <a:ext cx="233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Dicht bij huis</a:t>
            </a:r>
          </a:p>
        </p:txBody>
      </p:sp>
    </p:spTree>
    <p:extLst>
      <p:ext uri="{BB962C8B-B14F-4D97-AF65-F5344CB8AC3E}">
        <p14:creationId xmlns:p14="http://schemas.microsoft.com/office/powerpoint/2010/main" val="55023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057467-4A3A-46DA-696F-FADE71665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99" y="642938"/>
            <a:ext cx="5143500" cy="385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DA6E7-819D-C3BD-73F0-D2F6FFF78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5086" y="642938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78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60BC63-C942-3155-7AAA-DF6F2CA86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5335" y="687976"/>
            <a:ext cx="5092029" cy="38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0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20B87-8690-AE9F-65EB-067C5ACD4E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2542" y="650393"/>
            <a:ext cx="5134293" cy="3851920"/>
          </a:xfrm>
        </p:spPr>
      </p:pic>
    </p:spTree>
    <p:extLst>
      <p:ext uri="{BB962C8B-B14F-4D97-AF65-F5344CB8AC3E}">
        <p14:creationId xmlns:p14="http://schemas.microsoft.com/office/powerpoint/2010/main" val="2213082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0C4E7-FEBF-5276-A957-510B411F070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5566"/>
            <a:ext cx="6316193" cy="422793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B3410-14C3-9541-B236-465D1FC31933}"/>
              </a:ext>
            </a:extLst>
          </p:cNvPr>
          <p:cNvSpPr txBox="1"/>
          <p:nvPr/>
        </p:nvSpPr>
        <p:spPr>
          <a:xfrm>
            <a:off x="107504" y="123478"/>
            <a:ext cx="2989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Van heel groot …</a:t>
            </a:r>
          </a:p>
        </p:txBody>
      </p:sp>
    </p:spTree>
    <p:extLst>
      <p:ext uri="{BB962C8B-B14F-4D97-AF65-F5344CB8AC3E}">
        <p14:creationId xmlns:p14="http://schemas.microsoft.com/office/powerpoint/2010/main" val="446022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EB88F-6B73-B5DA-066E-C34B4C9676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" y="0"/>
            <a:ext cx="4314671" cy="2427734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DCFAACE-4ED9-9FED-344C-B7A459B9F3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88342"/>
            <a:ext cx="4415230" cy="1839392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AFEACD2-3658-1D42-CD5F-16950978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876"/>
            <a:ext cx="5003568" cy="185197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7A8EE4-6AF1-5628-D9B7-62025DCF88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759454"/>
            <a:ext cx="2942339" cy="183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9BEA-9E46-52B0-A161-E190CBA40315}"/>
              </a:ext>
            </a:extLst>
          </p:cNvPr>
          <p:cNvSpPr txBox="1"/>
          <p:nvPr/>
        </p:nvSpPr>
        <p:spPr>
          <a:xfrm>
            <a:off x="4826576" y="-23188"/>
            <a:ext cx="287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… tot superklein</a:t>
            </a:r>
          </a:p>
        </p:txBody>
      </p:sp>
    </p:spTree>
    <p:extLst>
      <p:ext uri="{BB962C8B-B14F-4D97-AF65-F5344CB8AC3E}">
        <p14:creationId xmlns:p14="http://schemas.microsoft.com/office/powerpoint/2010/main" val="258236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843558"/>
            <a:ext cx="4896544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732240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324075" y="1512255"/>
            <a:ext cx="36004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H="1" flipV="1">
            <a:off x="6372200" y="1563638"/>
            <a:ext cx="72008" cy="273630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27934"/>
            <a:ext cx="4608512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771550"/>
            <a:ext cx="5184576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6835006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27442"/>
            <a:ext cx="5616624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H="1" flipV="1">
            <a:off x="7184913" y="1536138"/>
            <a:ext cx="72008" cy="2736304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H="1">
            <a:off x="6876256" y="1505380"/>
            <a:ext cx="36004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932040" y="1491630"/>
            <a:ext cx="1152128" cy="1152128"/>
          </a:xfrm>
          <a:prstGeom prst="wedgeRectCallout">
            <a:avLst>
              <a:gd name="adj1" fmla="val 70107"/>
              <a:gd name="adj2" fmla="val 20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26" name="Rechthoekige toelichting 25"/>
          <p:cNvSpPr/>
          <p:nvPr/>
        </p:nvSpPr>
        <p:spPr>
          <a:xfrm>
            <a:off x="7092280" y="339502"/>
            <a:ext cx="1152128" cy="1008112"/>
          </a:xfrm>
          <a:prstGeom prst="wedgeRectCallout">
            <a:avLst>
              <a:gd name="adj1" fmla="val -46187"/>
              <a:gd name="adj2" fmla="val 12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En hoe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4061-FBF7-A363-17E8-C66496F6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9" y="0"/>
            <a:ext cx="7840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1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22332-6133-7512-EB45-C6D6105E7C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" y="627534"/>
            <a:ext cx="9111547" cy="3795886"/>
          </a:xfrm>
        </p:spPr>
      </p:pic>
    </p:spTree>
    <p:extLst>
      <p:ext uri="{BB962C8B-B14F-4D97-AF65-F5344CB8AC3E}">
        <p14:creationId xmlns:p14="http://schemas.microsoft.com/office/powerpoint/2010/main" val="1524045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78D3A-70B6-D9DE-6165-1ACEF0175F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59"/>
            <a:ext cx="9215528" cy="3410942"/>
          </a:xfrm>
        </p:spPr>
      </p:pic>
    </p:spTree>
    <p:extLst>
      <p:ext uri="{BB962C8B-B14F-4D97-AF65-F5344CB8AC3E}">
        <p14:creationId xmlns:p14="http://schemas.microsoft.com/office/powerpoint/2010/main" val="3441481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D923D7-681A-6C75-CFEF-3E15332169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" y="0"/>
            <a:ext cx="9106162" cy="5120719"/>
          </a:xfrm>
        </p:spPr>
      </p:pic>
    </p:spTree>
    <p:extLst>
      <p:ext uri="{BB962C8B-B14F-4D97-AF65-F5344CB8AC3E}">
        <p14:creationId xmlns:p14="http://schemas.microsoft.com/office/powerpoint/2010/main" val="506363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8D159-12BF-85B3-2684-C22655C170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34211"/>
            <a:ext cx="8255109" cy="5160650"/>
          </a:xfrm>
        </p:spPr>
      </p:pic>
    </p:spTree>
    <p:extLst>
      <p:ext uri="{BB962C8B-B14F-4D97-AF65-F5344CB8AC3E}">
        <p14:creationId xmlns:p14="http://schemas.microsoft.com/office/powerpoint/2010/main" val="3943696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8751-3AFB-8903-6AAD-8879979C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Alleen voor jongens / mannen?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6E64A-ACED-4237-EA49-84D8CAF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37" y="1539172"/>
            <a:ext cx="5025752" cy="3350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1F48F-DC8E-6F1D-ADDA-07F0BB248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" y="1944501"/>
            <a:ext cx="4116078" cy="27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681B1-A3E6-00B6-66B7-777750EC4D5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0" y="0"/>
            <a:ext cx="7712844" cy="5143500"/>
          </a:xfrm>
        </p:spPr>
      </p:pic>
    </p:spTree>
    <p:extLst>
      <p:ext uri="{BB962C8B-B14F-4D97-AF65-F5344CB8AC3E}">
        <p14:creationId xmlns:p14="http://schemas.microsoft.com/office/powerpoint/2010/main" val="203365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6958-9E2B-74E5-1CB0-1FB55EEA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Word je er vies van?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82DB-29BB-AA1F-F36A-565B6EBEF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de meeste elektro beroepen niet</a:t>
            </a:r>
          </a:p>
        </p:txBody>
      </p:sp>
    </p:spTree>
    <p:extLst>
      <p:ext uri="{BB962C8B-B14F-4D97-AF65-F5344CB8AC3E}">
        <p14:creationId xmlns:p14="http://schemas.microsoft.com/office/powerpoint/2010/main" val="2336342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B399-3AC2-2C76-1670-0D67C44E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Zit je de hele dag binnen?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EF67D3-D08B-AB1D-C92B-FE893DA5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200150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1460018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6AB6-206B-0CE0-12C5-1320F5D7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er werk in te vinden?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A59B-C75F-B738-4DD6-EB68ADBB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Bedrijven zitten om je te springen!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B3EFB-9525-F5A6-631E-626AE9B6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23678"/>
            <a:ext cx="5286605" cy="31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763688" y="843558"/>
            <a:ext cx="3024336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 flipV="1">
            <a:off x="4716016" y="915566"/>
            <a:ext cx="72008" cy="338437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2738" y="4299942"/>
            <a:ext cx="307729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5940152" y="1923678"/>
            <a:ext cx="1728192" cy="1008112"/>
          </a:xfrm>
          <a:prstGeom prst="wedgeRectCallout">
            <a:avLst>
              <a:gd name="adj1" fmla="val -106263"/>
              <a:gd name="adj2" fmla="val 9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moeten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staan</a:t>
            </a:r>
            <a:r>
              <a:rPr lang="en-US" sz="1400" dirty="0"/>
              <a:t> </a:t>
            </a:r>
            <a:r>
              <a:rPr lang="en-US" sz="1400" dirty="0" err="1"/>
              <a:t>om</a:t>
            </a:r>
            <a:r>
              <a:rPr lang="en-US" sz="1400" dirty="0"/>
              <a:t> het </a:t>
            </a:r>
            <a:r>
              <a:rPr lang="en-US" sz="1400" dirty="0" err="1"/>
              <a:t>lampje</a:t>
            </a:r>
            <a:r>
              <a:rPr lang="en-US" sz="1400" dirty="0"/>
              <a:t>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laten</a:t>
            </a:r>
            <a:r>
              <a:rPr lang="en-US" sz="1400" dirty="0"/>
              <a:t> </a:t>
            </a:r>
            <a:r>
              <a:rPr lang="en-US" sz="1400" dirty="0" err="1"/>
              <a:t>branden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4432-F99F-154F-3D5D-C7E7473F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Kun je er van leven?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36F7-5422-99A5-D3F0-1041D143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 kunt er prima van leven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4886-F57F-C3E8-EFD9-4093B5D6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25" y="1851670"/>
            <a:ext cx="2887896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6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7AB5-B790-F49B-C2A7-FD29288A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het leuk?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6F9A-4E10-E01C-26C7-10E8F3BD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is hartstikke leuk!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BD366-8CEA-2857-77C5-01DBF531E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1660"/>
            <a:ext cx="4509120" cy="338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44703-3398-1E3A-E386-430373289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91" y="1271850"/>
            <a:ext cx="2899583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3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37E8-B7BD-4EFD-DADD-79306CB2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voor school of opleiding?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54A1-475B-86B9-1B07-5BE2BFD5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VMBO </a:t>
            </a:r>
          </a:p>
          <a:p>
            <a:r>
              <a:rPr lang="nl-NL" dirty="0"/>
              <a:t>MBO</a:t>
            </a:r>
          </a:p>
          <a:p>
            <a:r>
              <a:rPr lang="nl-NL" dirty="0"/>
              <a:t>HBO</a:t>
            </a:r>
          </a:p>
          <a:p>
            <a:r>
              <a:rPr lang="nl-NL" dirty="0"/>
              <a:t>HAVO</a:t>
            </a:r>
          </a:p>
          <a:p>
            <a:r>
              <a:rPr lang="nl-NL" dirty="0"/>
              <a:t>VWO</a:t>
            </a:r>
          </a:p>
          <a:p>
            <a:r>
              <a:rPr lang="nl-NL" dirty="0"/>
              <a:t>Universiteit</a:t>
            </a:r>
          </a:p>
        </p:txBody>
      </p:sp>
    </p:spTree>
    <p:extLst>
      <p:ext uri="{BB962C8B-B14F-4D97-AF65-F5344CB8AC3E}">
        <p14:creationId xmlns:p14="http://schemas.microsoft.com/office/powerpoint/2010/main" val="718657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9B56-36E5-82DB-2B2F-82538FF3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Als je elektro, natuurkunde, scheikunde of computers leuk vindt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3AFC0-ECF1-544A-1880-B33605F1E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Kom eens naar </a:t>
            </a:r>
            <a:br>
              <a:rPr lang="nl-NL" sz="2800" dirty="0"/>
            </a:br>
            <a:r>
              <a:rPr lang="nl-NL" sz="2800" dirty="0"/>
              <a:t>De Jonge Onderzoeker Eindhoven (</a:t>
            </a:r>
            <a:r>
              <a:rPr lang="nl-NL" sz="2800" dirty="0" err="1"/>
              <a:t>djoe</a:t>
            </a:r>
            <a:r>
              <a:rPr lang="nl-NL" sz="2800" dirty="0"/>
              <a:t>)</a:t>
            </a:r>
          </a:p>
          <a:p>
            <a:pPr lvl="1"/>
            <a:r>
              <a:rPr lang="nl-NL" sz="2400" dirty="0"/>
              <a:t>Donderdagavond, vrijdagavond en/</a:t>
            </a:r>
            <a:r>
              <a:rPr lang="nl-NL" sz="2400"/>
              <a:t>of </a:t>
            </a:r>
            <a:br>
              <a:rPr lang="nl-NL" sz="2400"/>
            </a:br>
            <a:r>
              <a:rPr lang="nl-NL" sz="2400"/>
              <a:t>zaterdagmiddag</a:t>
            </a:r>
            <a:endParaRPr lang="nl-NL" sz="2400" dirty="0"/>
          </a:p>
          <a:p>
            <a:r>
              <a:rPr lang="nl-NL" sz="2800" dirty="0"/>
              <a:t>Je krijgt aan het eind van deze les</a:t>
            </a:r>
            <a:br>
              <a:rPr lang="nl-NL" sz="2800" dirty="0"/>
            </a:br>
            <a:r>
              <a:rPr lang="nl-NL" sz="2800" dirty="0"/>
              <a:t> een folder mee.</a:t>
            </a:r>
          </a:p>
          <a:p>
            <a:r>
              <a:rPr lang="nl-NL" sz="2800" dirty="0"/>
              <a:t>Je mag twee keer gratis meedoen.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DD17-87E5-B4D4-B7CE-44219DED4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18624" r="18161" b="33389"/>
          <a:stretch/>
        </p:blipFill>
        <p:spPr>
          <a:xfrm rot="16200000">
            <a:off x="6120172" y="2227176"/>
            <a:ext cx="396044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15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3AA5-87B4-BA21-3F24-C748716B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D1AAD-B764-056F-472A-98860E2B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803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3FEF-9D91-49BB-9BE3-BE4AB941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599B-68B6-403E-9FBA-B05865DC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75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915566"/>
            <a:ext cx="72008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2627784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V="1">
            <a:off x="2655342" y="2067694"/>
            <a:ext cx="0" cy="129614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99942"/>
            <a:ext cx="1131503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843558"/>
            <a:ext cx="108012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2771800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71950"/>
            <a:ext cx="1440160" cy="2750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V="1">
            <a:off x="3203848" y="2139702"/>
            <a:ext cx="0" cy="122413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211960" y="1131590"/>
            <a:ext cx="1152128" cy="1440160"/>
          </a:xfrm>
          <a:prstGeom prst="wedgeRectCallout">
            <a:avLst>
              <a:gd name="adj1" fmla="val -182873"/>
              <a:gd name="adj2" fmla="val -36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Het </a:t>
            </a:r>
            <a:r>
              <a:rPr lang="en-US" sz="1400" dirty="0" err="1"/>
              <a:t>lampje</a:t>
            </a:r>
            <a:r>
              <a:rPr lang="en-US" sz="1400" dirty="0"/>
              <a:t> is nu </a:t>
            </a:r>
            <a:r>
              <a:rPr lang="en-US" sz="1400" dirty="0" err="1"/>
              <a:t>uit</a:t>
            </a:r>
            <a:r>
              <a:rPr lang="en-US" sz="1400" dirty="0"/>
              <a:t>. 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hem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zetten</a:t>
            </a:r>
            <a:r>
              <a:rPr lang="en-US" sz="1400" dirty="0"/>
              <a:t>?</a:t>
            </a:r>
            <a:endParaRPr lang="nl-NL" sz="1400" dirty="0"/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915816" y="3651870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V="1">
            <a:off x="3059832" y="3651870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flipV="1">
            <a:off x="3059832" y="3363838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flipH="1" flipV="1">
            <a:off x="3059832" y="1851670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 flipV="1">
            <a:off x="2771800" y="1563638"/>
            <a:ext cx="288032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 flipV="1">
            <a:off x="2627784" y="33638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/>
          <p:cNvCxnSpPr/>
          <p:nvPr/>
        </p:nvCxnSpPr>
        <p:spPr>
          <a:xfrm flipH="1" flipV="1">
            <a:off x="2627784" y="15636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/>
          <p:nvPr/>
        </p:nvCxnSpPr>
        <p:spPr>
          <a:xfrm flipV="1">
            <a:off x="2699792" y="1923678"/>
            <a:ext cx="216024" cy="14401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hoekige toelichting 68"/>
          <p:cNvSpPr/>
          <p:nvPr/>
        </p:nvSpPr>
        <p:spPr>
          <a:xfrm>
            <a:off x="4211960" y="2859782"/>
            <a:ext cx="1152128" cy="1440160"/>
          </a:xfrm>
          <a:prstGeom prst="wedgeRectCallout">
            <a:avLst>
              <a:gd name="adj1" fmla="val -144844"/>
              <a:gd name="adj2" fmla="val -11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links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70" name="Rechthoekige toelichting 69"/>
          <p:cNvSpPr/>
          <p:nvPr/>
        </p:nvSpPr>
        <p:spPr>
          <a:xfrm>
            <a:off x="5796136" y="2859782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het </a:t>
            </a:r>
            <a:r>
              <a:rPr lang="en-US" sz="1400" dirty="0" err="1"/>
              <a:t>lampje</a:t>
            </a:r>
            <a:r>
              <a:rPr lang="en-US" sz="1400" dirty="0"/>
              <a:t> nu </a:t>
            </a:r>
            <a:r>
              <a:rPr lang="en-US" sz="1400" dirty="0" err="1"/>
              <a:t>weer</a:t>
            </a:r>
            <a:r>
              <a:rPr lang="en-US" sz="1400" dirty="0"/>
              <a:t> </a:t>
            </a:r>
            <a:r>
              <a:rPr lang="en-US" sz="1400" dirty="0" err="1"/>
              <a:t>uit</a:t>
            </a:r>
            <a:r>
              <a:rPr lang="en-US" sz="1400" dirty="0"/>
              <a:t> </a:t>
            </a:r>
            <a:r>
              <a:rPr lang="en-US" sz="1400" dirty="0" err="1"/>
              <a:t>doen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34" name="Rechthoekige toelichting 33"/>
          <p:cNvSpPr/>
          <p:nvPr/>
        </p:nvSpPr>
        <p:spPr>
          <a:xfrm>
            <a:off x="5796136" y="1131590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beide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</a:t>
            </a:r>
            <a:r>
              <a:rPr lang="en-US" sz="1400" dirty="0" err="1"/>
              <a:t>rechts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500"/>
                            </p:stCondLst>
                            <p:childTnLst>
                              <p:par>
                                <p:cTn id="1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69" grpId="0" animBg="1"/>
      <p:bldP spid="69" grpId="2" animBg="1"/>
      <p:bldP spid="70" grpId="1" animBg="1"/>
      <p:bldP spid="70" grpId="2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5486"/>
            <a:ext cx="5532898" cy="4731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5810video\Pictures\Picasa\Exports\2017-03-05 - Weekendschool voor programmeren en elektroplankjes\P1020654.JPG"/>
          <p:cNvPicPr>
            <a:picLocks noChangeAspect="1" noChangeArrowheads="1"/>
          </p:cNvPicPr>
          <p:nvPr/>
        </p:nvPicPr>
        <p:blipFill>
          <a:blip r:embed="rId3" cstate="print"/>
          <a:srcRect t="11221"/>
          <a:stretch>
            <a:fillRect/>
          </a:stretch>
        </p:blipFill>
        <p:spPr bwMode="auto">
          <a:xfrm>
            <a:off x="5241925" y="524991"/>
            <a:ext cx="3902075" cy="4618509"/>
          </a:xfrm>
          <a:prstGeom prst="rect">
            <a:avLst/>
          </a:prstGeom>
          <a:noFill/>
        </p:spPr>
      </p:pic>
      <p:pic>
        <p:nvPicPr>
          <p:cNvPr id="3075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707654"/>
            <a:ext cx="2808312" cy="1917075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4244263" y="3015694"/>
            <a:ext cx="93610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9622"/>
            <a:ext cx="1768109" cy="1512168"/>
          </a:xfrm>
          <a:prstGeom prst="rect">
            <a:avLst/>
          </a:prstGeom>
          <a:noFill/>
        </p:spPr>
      </p:pic>
      <p:pic>
        <p:nvPicPr>
          <p:cNvPr id="4099" name="Picture 3" descr="C:\Users\M5810video\Pictures\Picasa\Exports\2017-03-05 - Weekendschool voor programmeren en elektroplankjes\P102065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699542"/>
            <a:ext cx="5661248" cy="4245936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2303913" y="2913740"/>
            <a:ext cx="260329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Pictures\Picasa\Exports\2017-03-05 - Weekendschool voor programmeren en elektroplankjes\P10206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67494"/>
            <a:ext cx="3446451" cy="45952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8730</TotalTime>
  <Words>913</Words>
  <Application>Microsoft Office PowerPoint</Application>
  <PresentationFormat>On-screen Show (16:9)</PresentationFormat>
  <Paragraphs>105</Paragraphs>
  <Slides>45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Office-thema</vt:lpstr>
      <vt:lpstr>Elektroplankjes maken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als je er later op uitgekeken bent?</vt:lpstr>
      <vt:lpstr>Maken – maar ook begrijpen</vt:lpstr>
      <vt:lpstr>Maken – maar ook begrijpen</vt:lpstr>
      <vt:lpstr>Het allerbelangrijkste vandaag:</vt:lpstr>
      <vt:lpstr>PowerPoint Presentation</vt:lpstr>
      <vt:lpstr>PowerPoint Presentation</vt:lpstr>
      <vt:lpstr>PowerPoint Presentation</vt:lpstr>
      <vt:lpstr>PowerPoint Presentation</vt:lpstr>
      <vt:lpstr>Het op één na belangrijkste</vt:lpstr>
      <vt:lpstr>Geen opdrachten vergeten, daarom …</vt:lpstr>
      <vt:lpstr>Zijn er extra opgaven?</vt:lpstr>
      <vt:lpstr>Wat doen we hier mee?</vt:lpstr>
      <vt:lpstr>Beroepen met elektrotechniek / elektronica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Alleen voor jongens / mannen?</vt:lpstr>
      <vt:lpstr>PowerPoint Presentation</vt:lpstr>
      <vt:lpstr>Word je er vies van?</vt:lpstr>
      <vt:lpstr>Zit je de hele dag binnen?</vt:lpstr>
      <vt:lpstr>Is er werk in te vinden?</vt:lpstr>
      <vt:lpstr>Kun je er van leven?</vt:lpstr>
      <vt:lpstr>Is het leuk?</vt:lpstr>
      <vt:lpstr>Wat voor school of opleiding?</vt:lpstr>
      <vt:lpstr>Als je elektro, natuurkunde, scheikunde of computers leuk vindt …</vt:lpstr>
      <vt:lpstr>Vragen?</vt:lpstr>
      <vt:lpstr>Aan de slag!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Elektroplankjes maken</dc:title>
  <dc:creator>Hans</dc:creator>
  <cp:lastModifiedBy>Hans de Jong</cp:lastModifiedBy>
  <cp:revision>34</cp:revision>
  <dcterms:created xsi:type="dcterms:W3CDTF">2017-12-16T21:34:28Z</dcterms:created>
  <dcterms:modified xsi:type="dcterms:W3CDTF">2024-12-03T21:06:57Z</dcterms:modified>
</cp:coreProperties>
</file>